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C07FACB-5D53-46DC-A024-FD5FD816A446}">
          <p14:sldIdLst>
            <p14:sldId id="256"/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38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46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542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12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68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856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16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86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4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942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91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75827-2D92-4E8E-AFF0-6F74D81B8353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55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18" Type="http://schemas.openxmlformats.org/officeDocument/2006/relationships/image" Target="../media/image37.jpeg"/><Relationship Id="rId26" Type="http://schemas.openxmlformats.org/officeDocument/2006/relationships/image" Target="../media/image45.jpeg"/><Relationship Id="rId3" Type="http://schemas.openxmlformats.org/officeDocument/2006/relationships/image" Target="../media/image2.jpeg"/><Relationship Id="rId21" Type="http://schemas.openxmlformats.org/officeDocument/2006/relationships/image" Target="../media/image40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17" Type="http://schemas.openxmlformats.org/officeDocument/2006/relationships/image" Target="../media/image36.jpeg"/><Relationship Id="rId25" Type="http://schemas.openxmlformats.org/officeDocument/2006/relationships/image" Target="../media/image44.jpeg"/><Relationship Id="rId2" Type="http://schemas.openxmlformats.org/officeDocument/2006/relationships/image" Target="../media/image23.jpeg"/><Relationship Id="rId16" Type="http://schemas.openxmlformats.org/officeDocument/2006/relationships/image" Target="../media/image35.jpeg"/><Relationship Id="rId20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24" Type="http://schemas.openxmlformats.org/officeDocument/2006/relationships/image" Target="../media/image43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23" Type="http://schemas.openxmlformats.org/officeDocument/2006/relationships/image" Target="../media/image42.jpeg"/><Relationship Id="rId10" Type="http://schemas.openxmlformats.org/officeDocument/2006/relationships/image" Target="../media/image29.jpeg"/><Relationship Id="rId19" Type="http://schemas.openxmlformats.org/officeDocument/2006/relationships/image" Target="../media/image38.jpeg"/><Relationship Id="rId4" Type="http://schemas.openxmlformats.org/officeDocument/2006/relationships/image" Target="../media/image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Relationship Id="rId22" Type="http://schemas.openxmlformats.org/officeDocument/2006/relationships/image" Target="../media/image41.jpeg"/><Relationship Id="rId27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33110" y="4484532"/>
            <a:ext cx="1717769" cy="1288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49355" y="142649"/>
            <a:ext cx="9144000" cy="518969"/>
          </a:xfrm>
        </p:spPr>
        <p:txBody>
          <a:bodyPr>
            <a:normAutofit/>
          </a:bodyPr>
          <a:lstStyle/>
          <a:p>
            <a:r>
              <a:rPr lang="en-GB" sz="2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Axia’s</a:t>
            </a:r>
            <a:r>
              <a:rPr lang="en-GB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EYFS Fun Day 2023</a:t>
            </a:r>
            <a:endParaRPr lang="en-GB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151" cy="6616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6849" y="0"/>
            <a:ext cx="625151" cy="6616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699" y="6493407"/>
            <a:ext cx="2920482" cy="36459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3" name="Rectangle 12"/>
          <p:cNvSpPr/>
          <p:nvPr/>
        </p:nvSpPr>
        <p:spPr>
          <a:xfrm>
            <a:off x="128264" y="703462"/>
            <a:ext cx="1206373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9410" indent="-359410" algn="ctr">
              <a:lnSpc>
                <a:spcPct val="107000"/>
              </a:lnSpc>
              <a:spcAft>
                <a:spcPts val="0"/>
              </a:spcAft>
            </a:pPr>
            <a:r>
              <a:rPr lang="en-GB" sz="1000" dirty="0" smtClean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Axia Learning Alliance </a:t>
            </a:r>
            <a:r>
              <a:rPr lang="en-GB" sz="1000" dirty="0" smtClean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a formal partnership in the form of a mutual Co-operative Membership Trust and consists of a strong family of inspiring schools that serve their local communities and contribute fully to the provision of education in their area and collaborate with other partners to achieve common goals.</a:t>
            </a:r>
            <a:endParaRPr lang="en-GB" sz="1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000" b="1" i="1" dirty="0" smtClean="0">
                <a:solidFill>
                  <a:srgbClr val="00B050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‘Collaboration, Innovation, Community’</a:t>
            </a:r>
            <a:endParaRPr lang="en-GB" sz="1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244749"/>
            <a:ext cx="12063736" cy="248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9410" indent="-359410" algn="ctr">
              <a:lnSpc>
                <a:spcPct val="107000"/>
              </a:lnSpc>
              <a:spcAft>
                <a:spcPts val="0"/>
              </a:spcAft>
            </a:pPr>
            <a:r>
              <a:rPr lang="en-GB" sz="1000" dirty="0" smtClean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Early Years classes from Axia schools came together at Lostock Hall Community Primary School to take part in a variety of activities. It gave all the children opportunity to work together.</a:t>
            </a:r>
            <a:endParaRPr lang="en-GB" sz="1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686" y="1559574"/>
            <a:ext cx="1602259" cy="12016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8264" y="3055810"/>
            <a:ext cx="1499286" cy="1124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092" y="1232261"/>
            <a:ext cx="1839784" cy="13798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1547895" y="1002316"/>
            <a:ext cx="867417" cy="27699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/>
              <a:t>Pre-School</a:t>
            </a:r>
            <a:endParaRPr lang="en-GB" sz="12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9718824" y="1002316"/>
            <a:ext cx="827855" cy="276999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/>
              <a:t>Reception</a:t>
            </a:r>
            <a:endParaRPr lang="en-GB" sz="1200" b="1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847" y="2472464"/>
            <a:ext cx="1925216" cy="14439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51"/>
          <a:stretch/>
        </p:blipFill>
        <p:spPr>
          <a:xfrm>
            <a:off x="10044404" y="1475447"/>
            <a:ext cx="2034502" cy="13557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5"/>
          <a:stretch/>
        </p:blipFill>
        <p:spPr>
          <a:xfrm>
            <a:off x="7620022" y="1179904"/>
            <a:ext cx="2098802" cy="14081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169" y="2894785"/>
            <a:ext cx="2002972" cy="15022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75"/>
          <a:stretch/>
        </p:blipFill>
        <p:spPr>
          <a:xfrm rot="5400000">
            <a:off x="6907453" y="2615413"/>
            <a:ext cx="1754174" cy="14695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329" y="1279315"/>
            <a:ext cx="2102497" cy="1576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18" y="4167534"/>
            <a:ext cx="2083837" cy="15628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2074" y="1700148"/>
            <a:ext cx="1797605" cy="13482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016" y="2613087"/>
            <a:ext cx="1988805" cy="14916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214" y="4401067"/>
            <a:ext cx="1841241" cy="13809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3"/>
          <a:stretch/>
        </p:blipFill>
        <p:spPr>
          <a:xfrm>
            <a:off x="9733356" y="4906777"/>
            <a:ext cx="2038609" cy="1386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9387281" y="4445599"/>
            <a:ext cx="2661080" cy="40011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We ended our Fun Day by singing ‘Best day of my’ life  by  </a:t>
            </a:r>
            <a:r>
              <a:rPr lang="en-GB" sz="1000" dirty="0" err="1"/>
              <a:t>Kidz</a:t>
            </a:r>
            <a:r>
              <a:rPr lang="en-GB" sz="1000" dirty="0"/>
              <a:t> Bop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14" y="4207933"/>
            <a:ext cx="1716338" cy="1287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987" y="4837330"/>
            <a:ext cx="1613660" cy="12102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9040" y="4675569"/>
            <a:ext cx="1528920" cy="1146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228" y="3109660"/>
            <a:ext cx="1751913" cy="13139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56405" y="3053570"/>
            <a:ext cx="1396969" cy="1047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790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940" y="2690750"/>
            <a:ext cx="1266569" cy="16887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49355" y="142649"/>
            <a:ext cx="9144000" cy="518969"/>
          </a:xfrm>
        </p:spPr>
        <p:txBody>
          <a:bodyPr>
            <a:normAutofit/>
          </a:bodyPr>
          <a:lstStyle/>
          <a:p>
            <a:r>
              <a:rPr lang="en-GB" sz="2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Axia’s</a:t>
            </a:r>
            <a:r>
              <a:rPr lang="en-GB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EYFS Fun Day 2023</a:t>
            </a:r>
            <a:endParaRPr lang="en-GB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151" cy="6616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6849" y="0"/>
            <a:ext cx="625151" cy="6616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699" y="6493407"/>
            <a:ext cx="2920482" cy="36459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5" name="TextBox 34"/>
          <p:cNvSpPr txBox="1"/>
          <p:nvPr/>
        </p:nvSpPr>
        <p:spPr>
          <a:xfrm>
            <a:off x="1151950" y="345599"/>
            <a:ext cx="867417" cy="27699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/>
              <a:t>Pre-School</a:t>
            </a:r>
            <a:endParaRPr lang="en-GB" sz="12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10421130" y="661618"/>
            <a:ext cx="827855" cy="276999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/>
              <a:t>Reception</a:t>
            </a:r>
            <a:endParaRPr lang="en-GB" sz="12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922" y="689386"/>
            <a:ext cx="1196031" cy="15947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6" r="17077"/>
          <a:stretch/>
        </p:blipFill>
        <p:spPr>
          <a:xfrm>
            <a:off x="2735888" y="4759425"/>
            <a:ext cx="1435151" cy="1588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464" y="465706"/>
            <a:ext cx="1216930" cy="1923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250" y="4453122"/>
            <a:ext cx="1430294" cy="1907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674" y="600532"/>
            <a:ext cx="1057870" cy="1593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5344" y="1074332"/>
            <a:ext cx="1847335" cy="1385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41016" y="845825"/>
            <a:ext cx="1871040" cy="1403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60"/>
          <a:stretch/>
        </p:blipFill>
        <p:spPr>
          <a:xfrm>
            <a:off x="165573" y="2633184"/>
            <a:ext cx="1502837" cy="1490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383" y="2228159"/>
            <a:ext cx="1853514" cy="1390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2494" y="4469688"/>
            <a:ext cx="1781432" cy="1336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217" y="2587883"/>
            <a:ext cx="2091017" cy="1568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7" b="6984"/>
          <a:stretch/>
        </p:blipFill>
        <p:spPr>
          <a:xfrm>
            <a:off x="7277460" y="2045475"/>
            <a:ext cx="2488308" cy="1392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95" b="19312"/>
          <a:stretch/>
        </p:blipFill>
        <p:spPr>
          <a:xfrm>
            <a:off x="7514816" y="3276740"/>
            <a:ext cx="2775333" cy="13757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174" y="1050442"/>
            <a:ext cx="1925370" cy="14440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464" y="4453122"/>
            <a:ext cx="1983324" cy="1487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34"/>
          <a:stretch/>
        </p:blipFill>
        <p:spPr>
          <a:xfrm>
            <a:off x="5970915" y="4179228"/>
            <a:ext cx="2282307" cy="1408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516" y="2690750"/>
            <a:ext cx="2084173" cy="1563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0"/>
          <a:stretch/>
        </p:blipFill>
        <p:spPr>
          <a:xfrm rot="5400000">
            <a:off x="4274467" y="4394690"/>
            <a:ext cx="1575897" cy="1490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6390" y="5153283"/>
            <a:ext cx="1816569" cy="1362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5" r="42774"/>
          <a:stretch/>
        </p:blipFill>
        <p:spPr>
          <a:xfrm rot="5400000">
            <a:off x="2063566" y="3340404"/>
            <a:ext cx="1127984" cy="1710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7060" y="1024170"/>
            <a:ext cx="1822760" cy="1367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03377" y="1001694"/>
            <a:ext cx="1821780" cy="1366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4"/>
          <a:stretch/>
        </p:blipFill>
        <p:spPr>
          <a:xfrm>
            <a:off x="6812176" y="5320942"/>
            <a:ext cx="1881121" cy="1186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68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</TotalTime>
  <Words>124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Segoe UI</vt:lpstr>
      <vt:lpstr>Times New Roman</vt:lpstr>
      <vt:lpstr>Office Theme</vt:lpstr>
      <vt:lpstr>Axia’s EYFS Fun Day 2023</vt:lpstr>
      <vt:lpstr>Axia’s EYFS Fun Day 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Axia’s Achievements</dc:title>
  <dc:creator>Head</dc:creator>
  <cp:lastModifiedBy>7047, head</cp:lastModifiedBy>
  <cp:revision>25</cp:revision>
  <dcterms:created xsi:type="dcterms:W3CDTF">2022-10-14T08:45:41Z</dcterms:created>
  <dcterms:modified xsi:type="dcterms:W3CDTF">2023-09-27T11:32:58Z</dcterms:modified>
</cp:coreProperties>
</file>