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7053263" cy="10180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2C07FACB-5D53-46DC-A024-FD5FD816A446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64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75827-2D92-4E8E-AFF0-6F74D81B8353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CA526-27E4-45C9-9D44-0170D606A6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638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75827-2D92-4E8E-AFF0-6F74D81B8353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CA526-27E4-45C9-9D44-0170D606A6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646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75827-2D92-4E8E-AFF0-6F74D81B8353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CA526-27E4-45C9-9D44-0170D606A6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8542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75827-2D92-4E8E-AFF0-6F74D81B8353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CA526-27E4-45C9-9D44-0170D606A6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4127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75827-2D92-4E8E-AFF0-6F74D81B8353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CA526-27E4-45C9-9D44-0170D606A6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568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75827-2D92-4E8E-AFF0-6F74D81B8353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CA526-27E4-45C9-9D44-0170D606A6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0856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75827-2D92-4E8E-AFF0-6F74D81B8353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CA526-27E4-45C9-9D44-0170D606A6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16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75827-2D92-4E8E-AFF0-6F74D81B8353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CA526-27E4-45C9-9D44-0170D606A6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4866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75827-2D92-4E8E-AFF0-6F74D81B8353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CA526-27E4-45C9-9D44-0170D606A6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641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75827-2D92-4E8E-AFF0-6F74D81B8353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CA526-27E4-45C9-9D44-0170D606A6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8942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75827-2D92-4E8E-AFF0-6F74D81B8353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CA526-27E4-45C9-9D44-0170D606A6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7910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75827-2D92-4E8E-AFF0-6F74D81B8353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4CA526-27E4-45C9-9D44-0170D606A6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4557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jpeg"/><Relationship Id="rId18" Type="http://schemas.openxmlformats.org/officeDocument/2006/relationships/image" Target="../media/image17.jpeg"/><Relationship Id="rId26" Type="http://schemas.openxmlformats.org/officeDocument/2006/relationships/image" Target="../media/image25.jpeg"/><Relationship Id="rId3" Type="http://schemas.openxmlformats.org/officeDocument/2006/relationships/image" Target="../media/image2.jpeg"/><Relationship Id="rId21" Type="http://schemas.openxmlformats.org/officeDocument/2006/relationships/image" Target="../media/image20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17" Type="http://schemas.openxmlformats.org/officeDocument/2006/relationships/image" Target="../media/image16.jpeg"/><Relationship Id="rId25" Type="http://schemas.openxmlformats.org/officeDocument/2006/relationships/image" Target="../media/image24.jpeg"/><Relationship Id="rId33" Type="http://schemas.openxmlformats.org/officeDocument/2006/relationships/image" Target="../media/image32.jpeg"/><Relationship Id="rId2" Type="http://schemas.openxmlformats.org/officeDocument/2006/relationships/image" Target="../media/image1.jpeg"/><Relationship Id="rId16" Type="http://schemas.openxmlformats.org/officeDocument/2006/relationships/image" Target="../media/image15.jpeg"/><Relationship Id="rId20" Type="http://schemas.openxmlformats.org/officeDocument/2006/relationships/image" Target="../media/image19.jpeg"/><Relationship Id="rId29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24" Type="http://schemas.openxmlformats.org/officeDocument/2006/relationships/image" Target="../media/image23.jpeg"/><Relationship Id="rId32" Type="http://schemas.openxmlformats.org/officeDocument/2006/relationships/image" Target="../media/image31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23" Type="http://schemas.openxmlformats.org/officeDocument/2006/relationships/image" Target="../media/image22.jpeg"/><Relationship Id="rId28" Type="http://schemas.openxmlformats.org/officeDocument/2006/relationships/image" Target="../media/image27.jpeg"/><Relationship Id="rId10" Type="http://schemas.openxmlformats.org/officeDocument/2006/relationships/image" Target="../media/image9.jpeg"/><Relationship Id="rId19" Type="http://schemas.openxmlformats.org/officeDocument/2006/relationships/image" Target="../media/image18.jpeg"/><Relationship Id="rId31" Type="http://schemas.openxmlformats.org/officeDocument/2006/relationships/image" Target="../media/image30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Relationship Id="rId22" Type="http://schemas.openxmlformats.org/officeDocument/2006/relationships/image" Target="../media/image21.jpeg"/><Relationship Id="rId27" Type="http://schemas.openxmlformats.org/officeDocument/2006/relationships/image" Target="../media/image26.jpg"/><Relationship Id="rId30" Type="http://schemas.openxmlformats.org/officeDocument/2006/relationships/image" Target="../media/image29.jpeg"/><Relationship Id="rId8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449355" y="142649"/>
            <a:ext cx="9144000" cy="518969"/>
          </a:xfrm>
        </p:spPr>
        <p:txBody>
          <a:bodyPr>
            <a:normAutofit/>
          </a:bodyPr>
          <a:lstStyle/>
          <a:p>
            <a:r>
              <a:rPr lang="en-GB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Axia &amp; AFACT’s British Science Week 2023</a:t>
            </a:r>
            <a:endParaRPr lang="en-GB" sz="2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25151" cy="661618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13" name="Rectangle 12"/>
          <p:cNvSpPr/>
          <p:nvPr/>
        </p:nvSpPr>
        <p:spPr>
          <a:xfrm>
            <a:off x="128264" y="703462"/>
            <a:ext cx="12063736" cy="42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9410" indent="-359410" algn="ctr">
              <a:lnSpc>
                <a:spcPct val="107000"/>
              </a:lnSpc>
              <a:spcAft>
                <a:spcPts val="0"/>
              </a:spcAft>
            </a:pPr>
            <a:r>
              <a:rPr lang="en-GB" sz="1000" dirty="0" smtClean="0">
                <a:effectLst/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Axia Learning Alliance </a:t>
            </a:r>
            <a:r>
              <a:rPr lang="en-GB" sz="1000" dirty="0" smtClean="0"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AFACT came together to work collaboratively to explore British Science Week. We used online communications to share learning and demonstrate experiments.</a:t>
            </a:r>
          </a:p>
          <a:p>
            <a:pPr marL="359410" indent="-359410" algn="ctr">
              <a:lnSpc>
                <a:spcPct val="107000"/>
              </a:lnSpc>
              <a:spcAft>
                <a:spcPts val="0"/>
              </a:spcAft>
            </a:pPr>
            <a:r>
              <a:rPr lang="en-GB" sz="1000" dirty="0" smtClean="0"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staff and children talked about the importance of ‘</a:t>
            </a:r>
            <a:r>
              <a:rPr lang="en-GB" sz="1000" b="1" dirty="0" smtClean="0"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CONNECTIONS</a:t>
            </a:r>
            <a:r>
              <a:rPr lang="en-GB" sz="1000" dirty="0" smtClean="0"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’.</a:t>
            </a:r>
            <a:endParaRPr lang="en-GB" sz="1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998858" y="4500608"/>
            <a:ext cx="731522" cy="276999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 smtClean="0"/>
              <a:t>Year 4</a:t>
            </a:r>
            <a:endParaRPr lang="en-GB" sz="1200" dirty="0" smtClean="0"/>
          </a:p>
        </p:txBody>
      </p:sp>
      <p:sp>
        <p:nvSpPr>
          <p:cNvPr id="19" name="TextBox 18"/>
          <p:cNvSpPr txBox="1"/>
          <p:nvPr/>
        </p:nvSpPr>
        <p:spPr>
          <a:xfrm>
            <a:off x="9595350" y="4184641"/>
            <a:ext cx="845474" cy="276999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 smtClean="0"/>
              <a:t>Year 6</a:t>
            </a:r>
            <a:endParaRPr lang="en-GB" sz="1200" dirty="0"/>
          </a:p>
        </p:txBody>
      </p:sp>
      <p:sp>
        <p:nvSpPr>
          <p:cNvPr id="24" name="TextBox 23"/>
          <p:cNvSpPr txBox="1"/>
          <p:nvPr/>
        </p:nvSpPr>
        <p:spPr>
          <a:xfrm>
            <a:off x="5465013" y="1157032"/>
            <a:ext cx="626627" cy="276999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 smtClean="0"/>
              <a:t>Year 2</a:t>
            </a:r>
            <a:endParaRPr lang="en-GB" sz="1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0393" y="60213"/>
            <a:ext cx="1337863" cy="507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4394" y="6446073"/>
            <a:ext cx="985333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200" b="0" cap="none" spc="0" dirty="0" smtClean="0">
                <a:ln w="0">
                  <a:solidFill>
                    <a:schemeClr val="tx1"/>
                  </a:solidFill>
                </a:ln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Mary </a:t>
            </a:r>
            <a:r>
              <a:rPr lang="en-US" sz="1200" b="0" cap="none" spc="0" dirty="0" err="1" smtClean="0">
                <a:ln w="0">
                  <a:solidFill>
                    <a:schemeClr val="tx1"/>
                  </a:solidFill>
                </a:ln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Anning</a:t>
            </a:r>
            <a:endParaRPr lang="en-US" sz="1200" b="0" cap="none" spc="0" dirty="0">
              <a:ln w="0">
                <a:solidFill>
                  <a:schemeClr val="tx1"/>
                </a:solidFill>
              </a:ln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026067" y="6452547"/>
            <a:ext cx="1075936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200" b="0" cap="none" spc="0" dirty="0" smtClean="0">
                <a:ln w="0">
                  <a:solidFill>
                    <a:schemeClr val="tx1"/>
                  </a:solidFill>
                </a:ln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John McAdam</a:t>
            </a:r>
            <a:endParaRPr lang="en-US" sz="1200" b="0" cap="none" spc="0" dirty="0">
              <a:ln w="0">
                <a:solidFill>
                  <a:schemeClr val="tx1"/>
                </a:solidFill>
              </a:ln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535691" y="6431278"/>
            <a:ext cx="1338059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200" dirty="0" smtClean="0">
                <a:ln w="0">
                  <a:solidFill>
                    <a:schemeClr val="tx1"/>
                  </a:solidFill>
                </a:ln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Katherine Johnson</a:t>
            </a:r>
            <a:endParaRPr lang="en-US" sz="1200" b="0" cap="none" spc="0" dirty="0">
              <a:ln w="0">
                <a:solidFill>
                  <a:schemeClr val="tx1"/>
                </a:solidFill>
              </a:ln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873750" y="6410010"/>
            <a:ext cx="1129668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200" dirty="0" smtClean="0">
                <a:ln w="0">
                  <a:solidFill>
                    <a:schemeClr val="tx1"/>
                  </a:solidFill>
                </a:ln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Charles Darwin</a:t>
            </a:r>
            <a:endParaRPr lang="en-US" sz="1200" b="0" cap="none" spc="0" dirty="0">
              <a:ln w="0">
                <a:solidFill>
                  <a:schemeClr val="tx1"/>
                </a:solidFill>
              </a:ln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2586" y="4663766"/>
            <a:ext cx="1236531" cy="173844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7" t="9443" r="2924"/>
          <a:stretch/>
        </p:blipFill>
        <p:spPr>
          <a:xfrm>
            <a:off x="8793256" y="1408867"/>
            <a:ext cx="1647568" cy="118612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6798" y="1441435"/>
            <a:ext cx="1504181" cy="112813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10"/>
          <a:stretch/>
        </p:blipFill>
        <p:spPr>
          <a:xfrm>
            <a:off x="10685083" y="5525490"/>
            <a:ext cx="1394689" cy="860767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6325616" y="6452546"/>
            <a:ext cx="121007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200" b="0" cap="none" spc="0" dirty="0" smtClean="0">
                <a:ln w="0">
                  <a:solidFill>
                    <a:schemeClr val="tx1"/>
                  </a:solidFill>
                </a:ln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Isambard Brunel</a:t>
            </a:r>
            <a:endParaRPr lang="en-US" sz="1200" b="0" cap="none" spc="0" dirty="0">
              <a:ln w="0">
                <a:solidFill>
                  <a:schemeClr val="tx1"/>
                </a:solidFill>
              </a:ln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0316" y="5281135"/>
            <a:ext cx="1589903" cy="1192427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4400216" y="6462826"/>
            <a:ext cx="1030730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200" b="0" cap="none" spc="0" dirty="0" smtClean="0">
                <a:ln w="0">
                  <a:solidFill>
                    <a:schemeClr val="tx1"/>
                  </a:solidFill>
                </a:ln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Isaac Newton</a:t>
            </a:r>
            <a:endParaRPr lang="en-US" sz="1200" b="0" cap="none" spc="0" dirty="0">
              <a:ln w="0">
                <a:solidFill>
                  <a:schemeClr val="tx1"/>
                </a:solidFill>
              </a:ln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9213" y="1166960"/>
            <a:ext cx="1961135" cy="110041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62" y="1229642"/>
            <a:ext cx="1276865" cy="957649"/>
          </a:xfrm>
          <a:prstGeom prst="rect">
            <a:avLst/>
          </a:prstGeom>
        </p:spPr>
      </p:pic>
      <p:sp>
        <p:nvSpPr>
          <p:cNvPr id="28" name="Subtitle 4"/>
          <p:cNvSpPr txBox="1">
            <a:spLocks/>
          </p:cNvSpPr>
          <p:nvPr/>
        </p:nvSpPr>
        <p:spPr>
          <a:xfrm>
            <a:off x="369060" y="948188"/>
            <a:ext cx="1270650" cy="225285"/>
          </a:xfrm>
          <a:prstGeom prst="rect">
            <a:avLst/>
          </a:prstGeom>
          <a:ln w="25400">
            <a:solidFill>
              <a:srgbClr val="00B05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GB" sz="1200" b="1" u="sng" dirty="0" smtClean="0"/>
              <a:t>Pre-School</a:t>
            </a:r>
            <a:endParaRPr lang="en-GB" sz="1200" b="1" u="sng" dirty="0"/>
          </a:p>
        </p:txBody>
      </p:sp>
      <p:sp>
        <p:nvSpPr>
          <p:cNvPr id="29" name="TextBox 28"/>
          <p:cNvSpPr txBox="1"/>
          <p:nvPr/>
        </p:nvSpPr>
        <p:spPr>
          <a:xfrm>
            <a:off x="10301496" y="1081824"/>
            <a:ext cx="731522" cy="276999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 smtClean="0"/>
              <a:t>Year 5</a:t>
            </a:r>
            <a:endParaRPr lang="en-GB" sz="1200" dirty="0" smtClean="0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44293" y="1096435"/>
            <a:ext cx="1226621" cy="919966"/>
          </a:xfrm>
          <a:prstGeom prst="rect">
            <a:avLst/>
          </a:prstGeom>
        </p:spPr>
      </p:pic>
      <p:pic>
        <p:nvPicPr>
          <p:cNvPr id="1026" name="Picture 2" descr="IMG_3418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096"/>
          <a:stretch/>
        </p:blipFill>
        <p:spPr bwMode="auto">
          <a:xfrm>
            <a:off x="3246989" y="2594996"/>
            <a:ext cx="1728883" cy="1062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5167" y="3612964"/>
            <a:ext cx="1380138" cy="103510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517" y="3471194"/>
            <a:ext cx="1541644" cy="1156233"/>
          </a:xfrm>
          <a:prstGeom prst="rect">
            <a:avLst/>
          </a:prstGeom>
        </p:spPr>
      </p:pic>
      <p:sp>
        <p:nvSpPr>
          <p:cNvPr id="1024" name="Rectangle 1023"/>
          <p:cNvSpPr/>
          <p:nvPr/>
        </p:nvSpPr>
        <p:spPr>
          <a:xfrm>
            <a:off x="1049727" y="6446073"/>
            <a:ext cx="100482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dirty="0" smtClean="0">
                <a:ln w="0">
                  <a:solidFill>
                    <a:schemeClr val="tx1"/>
                  </a:solidFill>
                </a:ln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Ada Lovelace</a:t>
            </a:r>
            <a:endParaRPr lang="en-US" sz="1200" dirty="0">
              <a:ln w="0">
                <a:solidFill>
                  <a:schemeClr val="tx1"/>
                </a:solidFill>
              </a:ln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25" name="Rectangle 1024"/>
          <p:cNvSpPr/>
          <p:nvPr/>
        </p:nvSpPr>
        <p:spPr>
          <a:xfrm>
            <a:off x="3102003" y="6462827"/>
            <a:ext cx="133914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ln w="0">
                  <a:solidFill>
                    <a:schemeClr val="tx1"/>
                  </a:solidFill>
                </a:ln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Charles Macintosh</a:t>
            </a:r>
            <a:endParaRPr lang="en-GB" sz="1200" dirty="0"/>
          </a:p>
        </p:txBody>
      </p:sp>
      <p:sp>
        <p:nvSpPr>
          <p:cNvPr id="1027" name="Rectangle 1026"/>
          <p:cNvSpPr/>
          <p:nvPr/>
        </p:nvSpPr>
        <p:spPr>
          <a:xfrm>
            <a:off x="5417995" y="6473761"/>
            <a:ext cx="92057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dirty="0" smtClean="0">
                <a:ln w="0">
                  <a:solidFill>
                    <a:schemeClr val="tx1"/>
                  </a:solidFill>
                </a:ln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Dian </a:t>
            </a:r>
            <a:r>
              <a:rPr lang="en-US" sz="1200" dirty="0" err="1" smtClean="0">
                <a:ln w="0">
                  <a:solidFill>
                    <a:schemeClr val="tx1"/>
                  </a:solidFill>
                </a:ln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Fossey</a:t>
            </a:r>
            <a:endParaRPr lang="en-US" sz="1200" dirty="0">
              <a:ln w="0">
                <a:solidFill>
                  <a:schemeClr val="tx1"/>
                </a:solidFill>
              </a:ln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28" name="Rectangle 1027"/>
          <p:cNvSpPr/>
          <p:nvPr/>
        </p:nvSpPr>
        <p:spPr>
          <a:xfrm>
            <a:off x="9947741" y="6407414"/>
            <a:ext cx="9861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dirty="0" smtClean="0">
                <a:ln w="0">
                  <a:solidFill>
                    <a:schemeClr val="tx1"/>
                  </a:solidFill>
                </a:ln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Jane Goodall</a:t>
            </a:r>
            <a:endParaRPr lang="en-US" sz="1200" dirty="0">
              <a:ln w="0">
                <a:solidFill>
                  <a:schemeClr val="tx1"/>
                </a:solidFill>
              </a:ln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30" name="Picture 1029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531"/>
          <a:stretch/>
        </p:blipFill>
        <p:spPr>
          <a:xfrm>
            <a:off x="10941409" y="2587992"/>
            <a:ext cx="1087655" cy="1274582"/>
          </a:xfrm>
          <a:prstGeom prst="rect">
            <a:avLst/>
          </a:prstGeom>
        </p:spPr>
      </p:pic>
      <p:pic>
        <p:nvPicPr>
          <p:cNvPr id="1031" name="Picture 1030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7003" y="2640864"/>
            <a:ext cx="1186070" cy="1589030"/>
          </a:xfrm>
          <a:prstGeom prst="rect">
            <a:avLst/>
          </a:prstGeom>
        </p:spPr>
      </p:pic>
      <p:pic>
        <p:nvPicPr>
          <p:cNvPr id="1032" name="Picture 1031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06942" y="4917628"/>
            <a:ext cx="1321497" cy="991123"/>
          </a:xfrm>
          <a:prstGeom prst="rect">
            <a:avLst/>
          </a:prstGeom>
        </p:spPr>
      </p:pic>
      <p:pic>
        <p:nvPicPr>
          <p:cNvPr id="1033" name="Picture 1032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1359" y="4944277"/>
            <a:ext cx="1541327" cy="1155995"/>
          </a:xfrm>
          <a:prstGeom prst="rect">
            <a:avLst/>
          </a:prstGeom>
        </p:spPr>
      </p:pic>
      <p:pic>
        <p:nvPicPr>
          <p:cNvPr id="1035" name="Picture 1034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9361" y="4673502"/>
            <a:ext cx="1293239" cy="1732609"/>
          </a:xfrm>
          <a:prstGeom prst="rect">
            <a:avLst/>
          </a:prstGeom>
        </p:spPr>
      </p:pic>
      <p:pic>
        <p:nvPicPr>
          <p:cNvPr id="1036" name="Picture 1035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0857" y="2659857"/>
            <a:ext cx="1433060" cy="1074795"/>
          </a:xfrm>
          <a:prstGeom prst="rect">
            <a:avLst/>
          </a:prstGeom>
        </p:spPr>
      </p:pic>
      <p:pic>
        <p:nvPicPr>
          <p:cNvPr id="1037" name="Picture 1036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49167" y="4410813"/>
            <a:ext cx="1422796" cy="1067097"/>
          </a:xfrm>
          <a:prstGeom prst="rect">
            <a:avLst/>
          </a:prstGeom>
        </p:spPr>
      </p:pic>
      <p:pic>
        <p:nvPicPr>
          <p:cNvPr id="1039" name="Picture 1038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5155" y="4274600"/>
            <a:ext cx="1311184" cy="983388"/>
          </a:xfrm>
          <a:prstGeom prst="rect">
            <a:avLst/>
          </a:prstGeom>
        </p:spPr>
      </p:pic>
      <p:pic>
        <p:nvPicPr>
          <p:cNvPr id="1038" name="Picture 1037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343" y="2221092"/>
            <a:ext cx="1365926" cy="1024445"/>
          </a:xfrm>
          <a:prstGeom prst="rect">
            <a:avLst/>
          </a:prstGeom>
        </p:spPr>
      </p:pic>
      <p:pic>
        <p:nvPicPr>
          <p:cNvPr id="1040" name="Picture 1039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75" y="2261593"/>
            <a:ext cx="1263962" cy="940198"/>
          </a:xfrm>
          <a:prstGeom prst="rect">
            <a:avLst/>
          </a:prstGeom>
        </p:spPr>
      </p:pic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929897" y="3165142"/>
            <a:ext cx="996260" cy="263515"/>
          </a:xfrm>
          <a:ln w="25400">
            <a:solidFill>
              <a:srgbClr val="00B050"/>
            </a:solidFill>
          </a:ln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en-GB" sz="1200" b="1" u="sng" dirty="0" smtClean="0"/>
              <a:t>Reception</a:t>
            </a:r>
            <a:endParaRPr lang="en-GB" sz="1200" b="1" u="sng" dirty="0"/>
          </a:p>
        </p:txBody>
      </p:sp>
      <p:pic>
        <p:nvPicPr>
          <p:cNvPr id="1041" name="Picture 1040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891" y="5344152"/>
            <a:ext cx="1439163" cy="106639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062533" y="2683141"/>
            <a:ext cx="805010" cy="281167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 smtClean="0"/>
              <a:t>Year 3</a:t>
            </a:r>
            <a:endParaRPr lang="en-GB" sz="1200" dirty="0"/>
          </a:p>
        </p:txBody>
      </p:sp>
      <p:pic>
        <p:nvPicPr>
          <p:cNvPr id="1029" name="Picture 1028"/>
          <p:cNvPicPr>
            <a:picLocks noChangeAspect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91"/>
          <a:stretch/>
        </p:blipFill>
        <p:spPr>
          <a:xfrm>
            <a:off x="101599" y="4981405"/>
            <a:ext cx="1107221" cy="108114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37024" y="4766294"/>
            <a:ext cx="661160" cy="276999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 smtClean="0"/>
              <a:t>Year 1</a:t>
            </a:r>
            <a:endParaRPr lang="en-GB" sz="1200" dirty="0"/>
          </a:p>
        </p:txBody>
      </p:sp>
      <p:pic>
        <p:nvPicPr>
          <p:cNvPr id="1042" name="Picture 1041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351" y="1075846"/>
            <a:ext cx="1634209" cy="99961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8" r="10599"/>
          <a:stretch/>
        </p:blipFill>
        <p:spPr>
          <a:xfrm>
            <a:off x="4550882" y="1539344"/>
            <a:ext cx="1611251" cy="1051475"/>
          </a:xfrm>
          <a:prstGeom prst="rect">
            <a:avLst/>
          </a:prstGeom>
        </p:spPr>
      </p:pic>
      <p:pic>
        <p:nvPicPr>
          <p:cNvPr id="1043" name="Picture 1042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174" y="3150111"/>
            <a:ext cx="1301272" cy="1054577"/>
          </a:xfrm>
          <a:prstGeom prst="rect">
            <a:avLst/>
          </a:prstGeom>
        </p:spPr>
      </p:pic>
      <p:pic>
        <p:nvPicPr>
          <p:cNvPr id="1044" name="Picture 1043"/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7257" y="4215296"/>
            <a:ext cx="1442909" cy="1173892"/>
          </a:xfrm>
          <a:prstGeom prst="rect">
            <a:avLst/>
          </a:prstGeom>
        </p:spPr>
      </p:pic>
      <p:pic>
        <p:nvPicPr>
          <p:cNvPr id="1034" name="Picture 1033"/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265536" y="2669989"/>
            <a:ext cx="1480783" cy="11105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1890" y="2377884"/>
            <a:ext cx="1517300" cy="1137975"/>
          </a:xfrm>
          <a:prstGeom prst="rect">
            <a:avLst/>
          </a:prstGeom>
        </p:spPr>
      </p:pic>
      <p:pic>
        <p:nvPicPr>
          <p:cNvPr id="1045" name="Picture 1044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7395853" y="3767282"/>
            <a:ext cx="1544215" cy="1158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9052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314</TotalTime>
  <Words>80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Segoe UI</vt:lpstr>
      <vt:lpstr>Times New Roman</vt:lpstr>
      <vt:lpstr>Office Theme</vt:lpstr>
      <vt:lpstr>Axia &amp; AFACT’s British Science Week 2023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Axia’s Achievements</dc:title>
  <dc:creator>Head</dc:creator>
  <cp:lastModifiedBy>7047, head</cp:lastModifiedBy>
  <cp:revision>33</cp:revision>
  <cp:lastPrinted>2023-05-03T10:17:18Z</cp:lastPrinted>
  <dcterms:created xsi:type="dcterms:W3CDTF">2022-10-14T08:45:41Z</dcterms:created>
  <dcterms:modified xsi:type="dcterms:W3CDTF">2023-09-22T08:42:00Z</dcterms:modified>
</cp:coreProperties>
</file>