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9547B-913F-4DA0-AD95-C5C88A99B30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DF14-28F1-4CD7-8772-09D237C300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351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9547B-913F-4DA0-AD95-C5C88A99B30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DF14-28F1-4CD7-8772-09D237C300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60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9547B-913F-4DA0-AD95-C5C88A99B30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DF14-28F1-4CD7-8772-09D237C300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448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9547B-913F-4DA0-AD95-C5C88A99B30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DF14-28F1-4CD7-8772-09D237C300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032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9547B-913F-4DA0-AD95-C5C88A99B30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DF14-28F1-4CD7-8772-09D237C300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561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9547B-913F-4DA0-AD95-C5C88A99B30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DF14-28F1-4CD7-8772-09D237C300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785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9547B-913F-4DA0-AD95-C5C88A99B30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DF14-28F1-4CD7-8772-09D237C300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008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9547B-913F-4DA0-AD95-C5C88A99B30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DF14-28F1-4CD7-8772-09D237C300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956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9547B-913F-4DA0-AD95-C5C88A99B30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DF14-28F1-4CD7-8772-09D237C300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668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9547B-913F-4DA0-AD95-C5C88A99B30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DF14-28F1-4CD7-8772-09D237C300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148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9547B-913F-4DA0-AD95-C5C88A99B30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DF14-28F1-4CD7-8772-09D237C300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531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9547B-913F-4DA0-AD95-C5C88A99B30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00DF14-28F1-4CD7-8772-09D237C300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336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Who was the greatest Olympian?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786" y="2624718"/>
            <a:ext cx="2949934" cy="3933245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r>
              <a:rPr lang="en-GB" dirty="0" smtClean="0"/>
              <a:t>1</a:t>
            </a:r>
            <a:r>
              <a:rPr lang="en-GB" baseline="30000" dirty="0" smtClean="0"/>
              <a:t>st</a:t>
            </a:r>
            <a:r>
              <a:rPr lang="en-GB" dirty="0" smtClean="0"/>
              <a:t> Annual Public Speaking Competition </a:t>
            </a:r>
          </a:p>
          <a:p>
            <a:r>
              <a:rPr lang="en-GB" dirty="0" smtClean="0"/>
              <a:t>between the AXIA schools</a:t>
            </a:r>
          </a:p>
          <a:p>
            <a:r>
              <a:rPr lang="en-GB" dirty="0" smtClean="0"/>
              <a:t>March 2024 at Hutton Grammar School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46498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99714"/>
            <a:ext cx="1761214" cy="23482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3078" y="365125"/>
            <a:ext cx="1755437" cy="234058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953000" y="2477294"/>
            <a:ext cx="2286000" cy="304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11839" y="163155"/>
            <a:ext cx="1735604" cy="23141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2525" y="222636"/>
            <a:ext cx="1588056" cy="21174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530" y="4064400"/>
            <a:ext cx="1679508" cy="22393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17455" y="2295606"/>
            <a:ext cx="1685201" cy="22469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30440" y="4289191"/>
            <a:ext cx="1756150" cy="234153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22647" y="2843942"/>
            <a:ext cx="1490372" cy="198716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74107" y="315386"/>
            <a:ext cx="1856780" cy="247570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87198" y="4683106"/>
            <a:ext cx="1522012" cy="202934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42984" y="946205"/>
            <a:ext cx="1629079" cy="217210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953051" y="2395339"/>
            <a:ext cx="1729841" cy="230645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133704" y="4203360"/>
            <a:ext cx="1823867" cy="25090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315231" y="4421393"/>
            <a:ext cx="1501502" cy="225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6119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Congratulations to everyone who took part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8223" y="1630017"/>
            <a:ext cx="4452729" cy="48821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114" y="2011681"/>
            <a:ext cx="5926372" cy="4444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2930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3266</TotalTime>
  <Words>27</Words>
  <Application>Microsoft Office PowerPoint</Application>
  <PresentationFormat>Widescreen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Who was the greatest Olympian?</vt:lpstr>
      <vt:lpstr>PowerPoint Presentation</vt:lpstr>
      <vt:lpstr>Congratulations to everyone who took part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was the greatest Olympian?</dc:title>
  <dc:creator>7047, head</dc:creator>
  <cp:lastModifiedBy>7047, head</cp:lastModifiedBy>
  <cp:revision>5</cp:revision>
  <dcterms:created xsi:type="dcterms:W3CDTF">2024-03-12T08:40:49Z</dcterms:created>
  <dcterms:modified xsi:type="dcterms:W3CDTF">2024-03-14T15:09:09Z</dcterms:modified>
</cp:coreProperties>
</file>